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3d745a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3d745a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Gift of Faith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Mary Buckley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Mary Buckley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have this gift of faith.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return to dust.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one thing I have learned,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all else fails, trust.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goes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dust will be reborn.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dance of life goes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may not be here long,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we have joined the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goes 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